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1" r:id="rId5"/>
    <p:sldId id="259" r:id="rId6"/>
    <p:sldId id="260" r:id="rId7"/>
    <p:sldId id="265" r:id="rId8"/>
    <p:sldId id="270" r:id="rId9"/>
    <p:sldId id="262" r:id="rId10"/>
    <p:sldId id="263" r:id="rId11"/>
    <p:sldId id="266" r:id="rId12"/>
    <p:sldId id="268" r:id="rId13"/>
    <p:sldId id="267" r:id="rId14"/>
    <p:sldId id="275" r:id="rId15"/>
    <p:sldId id="269" r:id="rId16"/>
    <p:sldId id="271" r:id="rId17"/>
    <p:sldId id="272" r:id="rId18"/>
    <p:sldId id="274" r:id="rId19"/>
    <p:sldId id="273" r:id="rId20"/>
    <p:sldId id="276" r:id="rId21"/>
    <p:sldId id="257" r:id="rId22"/>
  </p:sldIdLst>
  <p:sldSz cx="9144000" cy="6858000" type="screen4x3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int Chaudhary" userId="S::achintc@iisc.ac.in::cd29ec83-59d5-448c-8a7f-60f23b41e7fa" providerId="AD" clId="Web-{D5233B6A-78B3-3F28-E488-CEC1C1F5F5D0}"/>
    <pc:docChg chg="addSld delSld modSld sldOrd">
      <pc:chgData name="Achint Chaudhary" userId="S::achintc@iisc.ac.in::cd29ec83-59d5-448c-8a7f-60f23b41e7fa" providerId="AD" clId="Web-{D5233B6A-78B3-3F28-E488-CEC1C1F5F5D0}" dt="2020-07-01T12:09:43.659" v="614" actId="20577"/>
      <pc:docMkLst>
        <pc:docMk/>
      </pc:docMkLst>
      <pc:sldChg chg="modSp ord">
        <pc:chgData name="Achint Chaudhary" userId="S::achintc@iisc.ac.in::cd29ec83-59d5-448c-8a7f-60f23b41e7fa" providerId="AD" clId="Web-{D5233B6A-78B3-3F28-E488-CEC1C1F5F5D0}" dt="2020-07-01T11:45:58.415" v="293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D5233B6A-78B3-3F28-E488-CEC1C1F5F5D0}" dt="2020-07-01T11:45:58.415" v="293" actId="20577"/>
          <ac:spMkLst>
            <pc:docMk/>
            <pc:sldMk cId="3672130993" sldId="259"/>
            <ac:spMk id="3" creationId="{8BE4E874-4FC4-455A-ADBA-240D756118BB}"/>
          </ac:spMkLst>
        </pc:spChg>
      </pc:sldChg>
      <pc:sldChg chg="addSp delSp modSp add replId">
        <pc:chgData name="Achint Chaudhary" userId="S::achintc@iisc.ac.in::cd29ec83-59d5-448c-8a7f-60f23b41e7fa" providerId="AD" clId="Web-{D5233B6A-78B3-3F28-E488-CEC1C1F5F5D0}" dt="2020-07-01T12:07:12.048" v="510" actId="1076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D5233B6A-78B3-3F28-E488-CEC1C1F5F5D0}" dt="2020-07-01T11:45:29.180" v="253" actId="20577"/>
          <ac:spMkLst>
            <pc:docMk/>
            <pc:sldMk cId="2723141155" sldId="260"/>
            <ac:spMk id="2" creationId="{402563DE-8E93-4F50-AFF0-884042867D3D}"/>
          </ac:spMkLst>
        </pc:spChg>
        <pc:spChg chg="del mod">
          <ac:chgData name="Achint Chaudhary" userId="S::achintc@iisc.ac.in::cd29ec83-59d5-448c-8a7f-60f23b41e7fa" providerId="AD" clId="Web-{D5233B6A-78B3-3F28-E488-CEC1C1F5F5D0}" dt="2020-07-01T11:48:03.791" v="299"/>
          <ac:spMkLst>
            <pc:docMk/>
            <pc:sldMk cId="2723141155" sldId="260"/>
            <ac:spMk id="3" creationId="{8BE4E874-4FC4-455A-ADBA-240D756118BB}"/>
          </ac:spMkLst>
        </pc:spChg>
        <pc:spChg chg="add mod">
          <ac:chgData name="Achint Chaudhary" userId="S::achintc@iisc.ac.in::cd29ec83-59d5-448c-8a7f-60f23b41e7fa" providerId="AD" clId="Web-{D5233B6A-78B3-3F28-E488-CEC1C1F5F5D0}" dt="2020-07-01T11:57:46.716" v="421" actId="1076"/>
          <ac:spMkLst>
            <pc:docMk/>
            <pc:sldMk cId="2723141155" sldId="260"/>
            <ac:spMk id="7" creationId="{166F7F15-77E8-4EE2-A068-9B7C9BF906F7}"/>
          </ac:spMkLst>
        </pc:spChg>
        <pc:spChg chg="add mod">
          <ac:chgData name="Achint Chaudhary" userId="S::achintc@iisc.ac.in::cd29ec83-59d5-448c-8a7f-60f23b41e7fa" providerId="AD" clId="Web-{D5233B6A-78B3-3F28-E488-CEC1C1F5F5D0}" dt="2020-07-01T12:07:12.048" v="510" actId="1076"/>
          <ac:spMkLst>
            <pc:docMk/>
            <pc:sldMk cId="2723141155" sldId="260"/>
            <ac:spMk id="13" creationId="{CD2CB709-B903-402D-89D2-E68DD8E4749C}"/>
          </ac:spMkLst>
        </pc:spChg>
        <pc:picChg chg="add mod ord">
          <ac:chgData name="Achint Chaudhary" userId="S::achintc@iisc.ac.in::cd29ec83-59d5-448c-8a7f-60f23b41e7fa" providerId="AD" clId="Web-{D5233B6A-78B3-3F28-E488-CEC1C1F5F5D0}" dt="2020-07-01T11:57:53.138" v="422" actId="1076"/>
          <ac:picMkLst>
            <pc:docMk/>
            <pc:sldMk cId="2723141155" sldId="260"/>
            <ac:picMk id="6" creationId="{36F6ADEF-D173-468F-AB27-8F9DF496A56F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14.592" v="423" actId="1076"/>
          <ac:picMkLst>
            <pc:docMk/>
            <pc:sldMk cId="2723141155" sldId="260"/>
            <ac:picMk id="8" creationId="{90945CF6-706C-464B-87B1-6ED3EDF6646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44.655" v="431" actId="14100"/>
          <ac:picMkLst>
            <pc:docMk/>
            <pc:sldMk cId="2723141155" sldId="260"/>
            <ac:picMk id="9" creationId="{D9B9F997-01C8-4F19-8127-78C5B2D1A279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22.935" v="425" actId="1076"/>
          <ac:picMkLst>
            <pc:docMk/>
            <pc:sldMk cId="2723141155" sldId="260"/>
            <ac:picMk id="10" creationId="{8F19D639-A775-41F4-A739-47CA33DF49D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36.718" v="430" actId="14100"/>
          <ac:picMkLst>
            <pc:docMk/>
            <pc:sldMk cId="2723141155" sldId="260"/>
            <ac:picMk id="11" creationId="{F6597B18-445F-4250-8A58-E57DDE78D132}"/>
          </ac:picMkLst>
        </pc:picChg>
        <pc:picChg chg="add del mod">
          <ac:chgData name="Achint Chaudhary" userId="S::achintc@iisc.ac.in::cd29ec83-59d5-448c-8a7f-60f23b41e7fa" providerId="AD" clId="Web-{D5233B6A-78B3-3F28-E488-CEC1C1F5F5D0}" dt="2020-07-01T12:06:26.110" v="433"/>
          <ac:picMkLst>
            <pc:docMk/>
            <pc:sldMk cId="2723141155" sldId="260"/>
            <ac:picMk id="12" creationId="{9C8F5172-DEB4-4C46-B280-DBBBA871BD95}"/>
          </ac:picMkLst>
        </pc:picChg>
      </pc:sldChg>
      <pc:sldChg chg="add del replId">
        <pc:chgData name="Achint Chaudhary" userId="S::achintc@iisc.ac.in::cd29ec83-59d5-448c-8a7f-60f23b41e7fa" providerId="AD" clId="Web-{D5233B6A-78B3-3F28-E488-CEC1C1F5F5D0}" dt="2020-07-01T11:46:20.712" v="298"/>
        <pc:sldMkLst>
          <pc:docMk/>
          <pc:sldMk cId="838204274" sldId="261"/>
        </pc:sldMkLst>
      </pc:sldChg>
      <pc:sldChg chg="modSp new">
        <pc:chgData name="Achint Chaudhary" userId="S::achintc@iisc.ac.in::cd29ec83-59d5-448c-8a7f-60f23b41e7fa" providerId="AD" clId="Web-{D5233B6A-78B3-3F28-E488-CEC1C1F5F5D0}" dt="2020-07-01T12:09:43.659" v="613" actId="20577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D5233B6A-78B3-3F28-E488-CEC1C1F5F5D0}" dt="2020-07-01T12:09:16.346" v="532" actId="20577"/>
          <ac:spMkLst>
            <pc:docMk/>
            <pc:sldMk cId="2923131985" sldId="261"/>
            <ac:spMk id="2" creationId="{A41E6B26-DA74-4D84-A67E-B777ED82B0E4}"/>
          </ac:spMkLst>
        </pc:spChg>
        <pc:spChg chg="mod">
          <ac:chgData name="Achint Chaudhary" userId="S::achintc@iisc.ac.in::cd29ec83-59d5-448c-8a7f-60f23b41e7fa" providerId="AD" clId="Web-{D5233B6A-78B3-3F28-E488-CEC1C1F5F5D0}" dt="2020-07-01T12:09:43.659" v="613" actId="20577"/>
          <ac:spMkLst>
            <pc:docMk/>
            <pc:sldMk cId="2923131985" sldId="261"/>
            <ac:spMk id="3" creationId="{C0C56A91-0E32-4114-B92C-E2E7BDFDD8A7}"/>
          </ac:spMkLst>
        </pc:spChg>
      </pc:sldChg>
    </pc:docChg>
  </pc:docChgLst>
  <pc:docChgLst>
    <pc:chgData name="Achint Chaudhary" userId="S::achintc@iisc.ac.in::cd29ec83-59d5-448c-8a7f-60f23b41e7fa" providerId="AD" clId="Web-{F2D27D3C-522C-005D-0BB4-D2EA4FC8B048}"/>
    <pc:docChg chg="addSld delSld modSld sldOrd">
      <pc:chgData name="Achint Chaudhary" userId="S::achintc@iisc.ac.in::cd29ec83-59d5-448c-8a7f-60f23b41e7fa" providerId="AD" clId="Web-{F2D27D3C-522C-005D-0BB4-D2EA4FC8B048}" dt="2020-07-02T11:55:57.979" v="525"/>
      <pc:docMkLst>
        <pc:docMk/>
      </pc:docMkLst>
      <pc:sldChg chg="modSp ord">
        <pc:chgData name="Achint Chaudhary" userId="S::achintc@iisc.ac.in::cd29ec83-59d5-448c-8a7f-60f23b41e7fa" providerId="AD" clId="Web-{F2D27D3C-522C-005D-0BB4-D2EA4FC8B048}" dt="2020-07-02T11:49:16.103" v="517" actId="14100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F2D27D3C-522C-005D-0BB4-D2EA4FC8B048}" dt="2020-07-02T11:14:21.772" v="2" actId="20577"/>
          <ac:spMkLst>
            <pc:docMk/>
            <pc:sldMk cId="2413731445" sldId="258"/>
            <ac:spMk id="2" creationId="{402563DE-8E93-4F50-AFF0-884042867D3D}"/>
          </ac:spMkLst>
        </pc:spChg>
        <pc:spChg chg="mod">
          <ac:chgData name="Achint Chaudhary" userId="S::achintc@iisc.ac.in::cd29ec83-59d5-448c-8a7f-60f23b41e7fa" providerId="AD" clId="Web-{F2D27D3C-522C-005D-0BB4-D2EA4FC8B048}" dt="2020-07-02T11:49:16.103" v="517" actId="14100"/>
          <ac:spMkLst>
            <pc:docMk/>
            <pc:sldMk cId="2413731445" sldId="258"/>
            <ac:spMk id="3" creationId="{8BE4E874-4FC4-455A-ADBA-240D756118BB}"/>
          </ac:spMkLst>
        </pc:spChg>
      </pc:sldChg>
      <pc:sldChg chg="ord">
        <pc:chgData name="Achint Chaudhary" userId="S::achintc@iisc.ac.in::cd29ec83-59d5-448c-8a7f-60f23b41e7fa" providerId="AD" clId="Web-{F2D27D3C-522C-005D-0BB4-D2EA4FC8B048}" dt="2020-07-02T11:42:43.589" v="311"/>
        <pc:sldMkLst>
          <pc:docMk/>
          <pc:sldMk cId="3672130993" sldId="259"/>
        </pc:sldMkLst>
      </pc:sldChg>
      <pc:sldChg chg="addSp modSp ord">
        <pc:chgData name="Achint Chaudhary" userId="S::achintc@iisc.ac.in::cd29ec83-59d5-448c-8a7f-60f23b41e7fa" providerId="AD" clId="Web-{F2D27D3C-522C-005D-0BB4-D2EA4FC8B048}" dt="2020-07-02T11:39:12.892" v="297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F2D27D3C-522C-005D-0BB4-D2EA4FC8B048}" dt="2020-07-02T11:15:50.163" v="15" actId="20577"/>
          <ac:spMkLst>
            <pc:docMk/>
            <pc:sldMk cId="2723141155" sldId="260"/>
            <ac:spMk id="2" creationId="{402563DE-8E93-4F50-AFF0-884042867D3D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8:27.311" v="82" actId="1076"/>
          <ac:spMkLst>
            <pc:docMk/>
            <pc:sldMk cId="2723141155" sldId="260"/>
            <ac:spMk id="3" creationId="{C3F4FAD1-52F5-4182-A734-863667F0222A}"/>
          </ac:spMkLst>
        </pc:spChg>
        <pc:spChg chg="mod">
          <ac:chgData name="Achint Chaudhary" userId="S::achintc@iisc.ac.in::cd29ec83-59d5-448c-8a7f-60f23b41e7fa" providerId="AD" clId="Web-{F2D27D3C-522C-005D-0BB4-D2EA4FC8B048}" dt="2020-07-02T11:19:26.842" v="99" actId="1076"/>
          <ac:spMkLst>
            <pc:docMk/>
            <pc:sldMk cId="2723141155" sldId="260"/>
            <ac:spMk id="13" creationId="{CD2CB709-B903-402D-89D2-E68DD8E4749C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9:35.952" v="106" actId="20577"/>
          <ac:spMkLst>
            <pc:docMk/>
            <pc:sldMk cId="2723141155" sldId="260"/>
            <ac:spMk id="14" creationId="{1176AB25-315A-42BB-BB80-691AED4212B7}"/>
          </ac:spMkLst>
        </pc:spChg>
        <pc:picChg chg="mod">
          <ac:chgData name="Achint Chaudhary" userId="S::achintc@iisc.ac.in::cd29ec83-59d5-448c-8a7f-60f23b41e7fa" providerId="AD" clId="Web-{F2D27D3C-522C-005D-0BB4-D2EA4FC8B048}" dt="2020-07-02T11:16:50.357" v="21" actId="14100"/>
          <ac:picMkLst>
            <pc:docMk/>
            <pc:sldMk cId="2723141155" sldId="260"/>
            <ac:picMk id="6" creationId="{36F6ADEF-D173-468F-AB27-8F9DF496A56F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6:45.232" v="20" actId="1076"/>
          <ac:picMkLst>
            <pc:docMk/>
            <pc:sldMk cId="2723141155" sldId="260"/>
            <ac:picMk id="8" creationId="{90945CF6-706C-464B-87B1-6ED3EDF6646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02.154" v="23" actId="1076"/>
          <ac:picMkLst>
            <pc:docMk/>
            <pc:sldMk cId="2723141155" sldId="260"/>
            <ac:picMk id="9" creationId="{D9B9F997-01C8-4F19-8127-78C5B2D1A279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14.263" v="25" actId="1076"/>
          <ac:picMkLst>
            <pc:docMk/>
            <pc:sldMk cId="2723141155" sldId="260"/>
            <ac:picMk id="10" creationId="{8F19D639-A775-41F4-A739-47CA33DF49D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8:18.858" v="81" actId="1076"/>
          <ac:picMkLst>
            <pc:docMk/>
            <pc:sldMk cId="2723141155" sldId="260"/>
            <ac:picMk id="11" creationId="{F6597B18-445F-4250-8A58-E57DDE78D132}"/>
          </ac:picMkLst>
        </pc:picChg>
      </pc:sldChg>
      <pc:sldChg chg="addSp modSp ord">
        <pc:chgData name="Achint Chaudhary" userId="S::achintc@iisc.ac.in::cd29ec83-59d5-448c-8a7f-60f23b41e7fa" providerId="AD" clId="Web-{F2D27D3C-522C-005D-0BB4-D2EA4FC8B048}" dt="2020-07-02T11:39:29.408" v="298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F2D27D3C-522C-005D-0BB4-D2EA4FC8B048}" dt="2020-07-02T11:24:03.752" v="143" actId="20577"/>
          <ac:spMkLst>
            <pc:docMk/>
            <pc:sldMk cId="2923131985" sldId="261"/>
            <ac:spMk id="3" creationId="{C0C56A91-0E32-4114-B92C-E2E7BDFDD8A7}"/>
          </ac:spMkLst>
        </pc:spChg>
        <pc:picChg chg="add mod">
          <ac:chgData name="Achint Chaudhary" userId="S::achintc@iisc.ac.in::cd29ec83-59d5-448c-8a7f-60f23b41e7fa" providerId="AD" clId="Web-{F2D27D3C-522C-005D-0BB4-D2EA4FC8B048}" dt="2020-07-02T11:26:43.362" v="173" actId="1076"/>
          <ac:picMkLst>
            <pc:docMk/>
            <pc:sldMk cId="2923131985" sldId="261"/>
            <ac:picMk id="6" creationId="{E31DF77B-F8B5-4A01-AEA4-B5953116DFB1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6:46.987" v="174" actId="1076"/>
          <ac:picMkLst>
            <pc:docMk/>
            <pc:sldMk cId="2923131985" sldId="261"/>
            <ac:picMk id="7" creationId="{11C0881B-9A37-42D0-BFCA-EB684EE886F6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07.534" v="176" actId="14100"/>
          <ac:picMkLst>
            <pc:docMk/>
            <pc:sldMk cId="2923131985" sldId="261"/>
            <ac:picMk id="8" creationId="{E5E9C823-CF64-4DDB-B510-A01FE4A70FAC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8.347" v="184" actId="1076"/>
          <ac:picMkLst>
            <pc:docMk/>
            <pc:sldMk cId="2923131985" sldId="261"/>
            <ac:picMk id="9" creationId="{31BEF308-0B63-47BA-BEAA-CF8899FE0365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0.081" v="183" actId="1076"/>
          <ac:picMkLst>
            <pc:docMk/>
            <pc:sldMk cId="2923131985" sldId="261"/>
            <ac:picMk id="10" creationId="{0E6E5E5C-E386-4E21-8B08-A8001CA5B9E1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36:47.969" v="293" actId="20577"/>
        <pc:sldMkLst>
          <pc:docMk/>
          <pc:sldMk cId="1726717574" sldId="262"/>
        </pc:sldMkLst>
        <pc:spChg chg="mod">
          <ac:chgData name="Achint Chaudhary" userId="S::achintc@iisc.ac.in::cd29ec83-59d5-448c-8a7f-60f23b41e7fa" providerId="AD" clId="Web-{F2D27D3C-522C-005D-0BB4-D2EA4FC8B048}" dt="2020-07-02T11:36:47.969" v="293" actId="20577"/>
          <ac:spMkLst>
            <pc:docMk/>
            <pc:sldMk cId="1726717574" sldId="262"/>
            <ac:spMk id="2" creationId="{402563DE-8E93-4F50-AFF0-884042867D3D}"/>
          </ac:spMkLst>
        </pc:spChg>
        <pc:spChg chg="del">
          <ac:chgData name="Achint Chaudhary" userId="S::achintc@iisc.ac.in::cd29ec83-59d5-448c-8a7f-60f23b41e7fa" providerId="AD" clId="Web-{F2D27D3C-522C-005D-0BB4-D2EA4FC8B048}" dt="2020-07-02T11:33:32.899" v="236"/>
          <ac:spMkLst>
            <pc:docMk/>
            <pc:sldMk cId="1726717574" sldId="262"/>
            <ac:spMk id="3" creationId="{8BE4E874-4FC4-455A-ADBA-240D756118BB}"/>
          </ac:spMkLst>
        </pc:spChg>
        <pc:picChg chg="add mod ord">
          <ac:chgData name="Achint Chaudhary" userId="S::achintc@iisc.ac.in::cd29ec83-59d5-448c-8a7f-60f23b41e7fa" providerId="AD" clId="Web-{F2D27D3C-522C-005D-0BB4-D2EA4FC8B048}" dt="2020-07-02T11:34:07.274" v="239" actId="1076"/>
          <ac:picMkLst>
            <pc:docMk/>
            <pc:sldMk cId="1726717574" sldId="262"/>
            <ac:picMk id="6" creationId="{EFD3066A-8D68-4643-98D5-A84FF736F90B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55:38.148" v="524" actId="1076"/>
        <pc:sldMkLst>
          <pc:docMk/>
          <pc:sldMk cId="366044787" sldId="263"/>
        </pc:sldMkLst>
        <pc:spChg chg="del mod">
          <ac:chgData name="Achint Chaudhary" userId="S::achintc@iisc.ac.in::cd29ec83-59d5-448c-8a7f-60f23b41e7fa" providerId="AD" clId="Web-{F2D27D3C-522C-005D-0BB4-D2EA4FC8B048}" dt="2020-07-02T11:34:31.337" v="259"/>
          <ac:spMkLst>
            <pc:docMk/>
            <pc:sldMk cId="366044787" sldId="263"/>
            <ac:spMk id="2" creationId="{402563DE-8E93-4F50-AFF0-884042867D3D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9.118" v="267"/>
          <ac:spMkLst>
            <pc:docMk/>
            <pc:sldMk cId="366044787" sldId="263"/>
            <ac:spMk id="7" creationId="{6F05D20E-5F0E-4648-978A-C0CEA1581E35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35.852" v="261"/>
          <ac:spMkLst>
            <pc:docMk/>
            <pc:sldMk cId="366044787" sldId="263"/>
            <ac:spMk id="9" creationId="{0325A21B-EE16-4A38-9630-73C8F1453A2F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5.946" v="266"/>
          <ac:spMkLst>
            <pc:docMk/>
            <pc:sldMk cId="366044787" sldId="263"/>
            <ac:spMk id="11" creationId="{51483E73-2B5E-4B25-BC0B-FB75F1D3338C}"/>
          </ac:spMkLst>
        </pc:spChg>
        <pc:picChg chg="add del">
          <ac:chgData name="Achint Chaudhary" userId="S::achintc@iisc.ac.in::cd29ec83-59d5-448c-8a7f-60f23b41e7fa" providerId="AD" clId="Web-{F2D27D3C-522C-005D-0BB4-D2EA4FC8B048}" dt="2020-07-02T11:34:40.774" v="262"/>
          <ac:picMkLst>
            <pc:docMk/>
            <pc:sldMk cId="366044787" sldId="263"/>
            <ac:picMk id="6" creationId="{EFD3066A-8D68-4643-98D5-A84FF736F90B}"/>
          </ac:picMkLst>
        </pc:picChg>
        <pc:picChg chg="add mod ord">
          <ac:chgData name="Achint Chaudhary" userId="S::achintc@iisc.ac.in::cd29ec83-59d5-448c-8a7f-60f23b41e7fa" providerId="AD" clId="Web-{F2D27D3C-522C-005D-0BB4-D2EA4FC8B048}" dt="2020-07-02T11:55:38.148" v="524" actId="1076"/>
          <ac:picMkLst>
            <pc:docMk/>
            <pc:sldMk cId="366044787" sldId="263"/>
            <ac:picMk id="12" creationId="{82B3C840-EFCD-43A8-8D4D-0B0BC2DE8A71}"/>
          </ac:picMkLst>
        </pc:picChg>
      </pc:sldChg>
      <pc:sldChg chg="modSp new">
        <pc:chgData name="Achint Chaudhary" userId="S::achintc@iisc.ac.in::cd29ec83-59d5-448c-8a7f-60f23b41e7fa" providerId="AD" clId="Web-{F2D27D3C-522C-005D-0BB4-D2EA4FC8B048}" dt="2020-07-02T11:40:11.596" v="305" actId="20577"/>
        <pc:sldMkLst>
          <pc:docMk/>
          <pc:sldMk cId="1464117476" sldId="264"/>
        </pc:sldMkLst>
        <pc:spChg chg="mod">
          <ac:chgData name="Achint Chaudhary" userId="S::achintc@iisc.ac.in::cd29ec83-59d5-448c-8a7f-60f23b41e7fa" providerId="AD" clId="Web-{F2D27D3C-522C-005D-0BB4-D2EA4FC8B048}" dt="2020-07-02T11:40:11.596" v="305" actId="20577"/>
          <ac:spMkLst>
            <pc:docMk/>
            <pc:sldMk cId="1464117476" sldId="264"/>
            <ac:spMk id="2" creationId="{74A9F92A-51CC-4AF1-A722-C2F2FAF83AE0}"/>
          </ac:spMkLst>
        </pc:spChg>
      </pc:sldChg>
      <pc:sldChg chg="new">
        <pc:chgData name="Achint Chaudhary" userId="S::achintc@iisc.ac.in::cd29ec83-59d5-448c-8a7f-60f23b41e7fa" providerId="AD" clId="Web-{F2D27D3C-522C-005D-0BB4-D2EA4FC8B048}" dt="2020-07-02T11:55:57.979" v="525"/>
        <pc:sldMkLst>
          <pc:docMk/>
          <pc:sldMk cId="1431177017" sldId="265"/>
        </pc:sldMkLst>
      </pc:sldChg>
      <pc:sldChg chg="add del replId">
        <pc:chgData name="Achint Chaudhary" userId="S::achintc@iisc.ac.in::cd29ec83-59d5-448c-8a7f-60f23b41e7fa" providerId="AD" clId="Web-{F2D27D3C-522C-005D-0BB4-D2EA4FC8B048}" dt="2020-07-02T11:48:42.556" v="516"/>
        <pc:sldMkLst>
          <pc:docMk/>
          <pc:sldMk cId="1539475799" sldId="265"/>
        </pc:sldMkLst>
      </pc:sldChg>
    </pc:docChg>
  </pc:docChgLst>
  <pc:docChgLst>
    <pc:chgData name="Achint Chaudhary" userId="S::achintc@iisc.ac.in::cd29ec83-59d5-448c-8a7f-60f23b41e7fa" providerId="AD" clId="Web-{138CC9E6-33EC-1F7A-23CC-1B723F9E6C2C}"/>
    <pc:docChg chg="addSld modSld sldOrd">
      <pc:chgData name="Achint Chaudhary" userId="S::achintc@iisc.ac.in::cd29ec83-59d5-448c-8a7f-60f23b41e7fa" providerId="AD" clId="Web-{138CC9E6-33EC-1F7A-23CC-1B723F9E6C2C}" dt="2020-07-02T12:15:47.437" v="523" actId="20577"/>
      <pc:docMkLst>
        <pc:docMk/>
      </pc:docMkLst>
      <pc:sldChg chg="modSp">
        <pc:chgData name="Achint Chaudhary" userId="S::achintc@iisc.ac.in::cd29ec83-59d5-448c-8a7f-60f23b41e7fa" providerId="AD" clId="Web-{138CC9E6-33EC-1F7A-23CC-1B723F9E6C2C}" dt="2020-07-02T12:09:07.590" v="221" actId="20577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138CC9E6-33EC-1F7A-23CC-1B723F9E6C2C}" dt="2020-07-02T12:09:07.590" v="221" actId="20577"/>
          <ac:spMkLst>
            <pc:docMk/>
            <pc:sldMk cId="2413731445" sldId="258"/>
            <ac:spMk id="3" creationId="{8BE4E874-4FC4-455A-ADBA-240D756118BB}"/>
          </ac:spMkLst>
        </pc:spChg>
      </pc:sldChg>
      <pc:sldChg chg="modSp">
        <pc:chgData name="Achint Chaudhary" userId="S::achintc@iisc.ac.in::cd29ec83-59d5-448c-8a7f-60f23b41e7fa" providerId="AD" clId="Web-{138CC9E6-33EC-1F7A-23CC-1B723F9E6C2C}" dt="2020-07-02T12:05:09.212" v="92" actId="20577"/>
        <pc:sldMkLst>
          <pc:docMk/>
          <pc:sldMk cId="1431177017" sldId="265"/>
        </pc:sldMkLst>
        <pc:spChg chg="mod">
          <ac:chgData name="Achint Chaudhary" userId="S::achintc@iisc.ac.in::cd29ec83-59d5-448c-8a7f-60f23b41e7fa" providerId="AD" clId="Web-{138CC9E6-33EC-1F7A-23CC-1B723F9E6C2C}" dt="2020-07-02T12:04:56.322" v="66" actId="20577"/>
          <ac:spMkLst>
            <pc:docMk/>
            <pc:sldMk cId="1431177017" sldId="265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5:09.212" v="92" actId="20577"/>
          <ac:spMkLst>
            <pc:docMk/>
            <pc:sldMk cId="1431177017" sldId="265"/>
            <ac:spMk id="3" creationId="{426CCE3B-969C-4F11-A225-0BCC970DA0A1}"/>
          </ac:spMkLst>
        </pc:spChg>
      </pc:sldChg>
      <pc:sldChg chg="addSp modSp add replId">
        <pc:chgData name="Achint Chaudhary" userId="S::achintc@iisc.ac.in::cd29ec83-59d5-448c-8a7f-60f23b41e7fa" providerId="AD" clId="Web-{138CC9E6-33EC-1F7A-23CC-1B723F9E6C2C}" dt="2020-07-02T12:06:39.666" v="171" actId="14100"/>
        <pc:sldMkLst>
          <pc:docMk/>
          <pc:sldMk cId="332283679" sldId="266"/>
        </pc:sldMkLst>
        <pc:spChg chg="mod">
          <ac:chgData name="Achint Chaudhary" userId="S::achintc@iisc.ac.in::cd29ec83-59d5-448c-8a7f-60f23b41e7fa" providerId="AD" clId="Web-{138CC9E6-33EC-1F7A-23CC-1B723F9E6C2C}" dt="2020-07-02T12:05:30.103" v="153" actId="20577"/>
          <ac:spMkLst>
            <pc:docMk/>
            <pc:sldMk cId="332283679" sldId="266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6:22.198" v="168" actId="14100"/>
          <ac:spMkLst>
            <pc:docMk/>
            <pc:sldMk cId="332283679" sldId="266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06:39.666" v="171" actId="14100"/>
          <ac:picMkLst>
            <pc:docMk/>
            <pc:sldMk cId="332283679" sldId="266"/>
            <ac:picMk id="6" creationId="{714CDCA3-87BB-4584-AC58-36FB6CED8415}"/>
          </ac:picMkLst>
        </pc:picChg>
      </pc:sldChg>
      <pc:sldChg chg="addSp delSp modSp add replId">
        <pc:chgData name="Achint Chaudhary" userId="S::achintc@iisc.ac.in::cd29ec83-59d5-448c-8a7f-60f23b41e7fa" providerId="AD" clId="Web-{138CC9E6-33EC-1F7A-23CC-1B723F9E6C2C}" dt="2020-07-02T12:11:42.888" v="281" actId="14100"/>
        <pc:sldMkLst>
          <pc:docMk/>
          <pc:sldMk cId="2429862120" sldId="267"/>
        </pc:sldMkLst>
        <pc:spChg chg="mod">
          <ac:chgData name="Achint Chaudhary" userId="S::achintc@iisc.ac.in::cd29ec83-59d5-448c-8a7f-60f23b41e7fa" providerId="AD" clId="Web-{138CC9E6-33EC-1F7A-23CC-1B723F9E6C2C}" dt="2020-07-02T12:09:57.168" v="260" actId="20577"/>
          <ac:spMkLst>
            <pc:docMk/>
            <pc:sldMk cId="2429862120" sldId="267"/>
            <ac:spMk id="2" creationId="{0D87E70A-A520-4BF2-BC60-4E984D8B2D96}"/>
          </ac:spMkLst>
        </pc:spChg>
        <pc:spChg chg="add del mod">
          <ac:chgData name="Achint Chaudhary" userId="S::achintc@iisc.ac.in::cd29ec83-59d5-448c-8a7f-60f23b41e7fa" providerId="AD" clId="Web-{138CC9E6-33EC-1F7A-23CC-1B723F9E6C2C}" dt="2020-07-02T12:10:37.934" v="272" actId="20577"/>
          <ac:spMkLst>
            <pc:docMk/>
            <pc:sldMk cId="2429862120" sldId="267"/>
            <ac:spMk id="3" creationId="{426CCE3B-969C-4F11-A225-0BCC970DA0A1}"/>
          </ac:spMkLst>
        </pc:spChg>
        <pc:picChg chg="add del mod ord">
          <ac:chgData name="Achint Chaudhary" userId="S::achintc@iisc.ac.in::cd29ec83-59d5-448c-8a7f-60f23b41e7fa" providerId="AD" clId="Web-{138CC9E6-33EC-1F7A-23CC-1B723F9E6C2C}" dt="2020-07-02T12:10:31.356" v="267"/>
          <ac:picMkLst>
            <pc:docMk/>
            <pc:sldMk cId="2429862120" sldId="267"/>
            <ac:picMk id="6" creationId="{02AF77CD-9BD9-4032-ACF6-B1B25FEE04C8}"/>
          </ac:picMkLst>
        </pc:picChg>
        <pc:picChg chg="add mod">
          <ac:chgData name="Achint Chaudhary" userId="S::achintc@iisc.ac.in::cd29ec83-59d5-448c-8a7f-60f23b41e7fa" providerId="AD" clId="Web-{138CC9E6-33EC-1F7A-23CC-1B723F9E6C2C}" dt="2020-07-02T12:11:42.888" v="281" actId="14100"/>
          <ac:picMkLst>
            <pc:docMk/>
            <pc:sldMk cId="2429862120" sldId="267"/>
            <ac:picMk id="7" creationId="{9C0EF775-D675-40CA-8136-2F96902B5F18}"/>
          </ac:picMkLst>
        </pc:picChg>
      </pc:sldChg>
      <pc:sldChg chg="addSp modSp add ord replId">
        <pc:chgData name="Achint Chaudhary" userId="S::achintc@iisc.ac.in::cd29ec83-59d5-448c-8a7f-60f23b41e7fa" providerId="AD" clId="Web-{138CC9E6-33EC-1F7A-23CC-1B723F9E6C2C}" dt="2020-07-02T12:14:55.734" v="506" actId="14100"/>
        <pc:sldMkLst>
          <pc:docMk/>
          <pc:sldMk cId="3933176130" sldId="268"/>
        </pc:sldMkLst>
        <pc:spChg chg="mod">
          <ac:chgData name="Achint Chaudhary" userId="S::achintc@iisc.ac.in::cd29ec83-59d5-448c-8a7f-60f23b41e7fa" providerId="AD" clId="Web-{138CC9E6-33EC-1F7A-23CC-1B723F9E6C2C}" dt="2020-07-02T12:14:11.046" v="498" actId="20577"/>
          <ac:spMkLst>
            <pc:docMk/>
            <pc:sldMk cId="3933176130" sldId="268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14:17.030" v="502" actId="14100"/>
          <ac:spMkLst>
            <pc:docMk/>
            <pc:sldMk cId="3933176130" sldId="268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14:55.734" v="506" actId="14100"/>
          <ac:picMkLst>
            <pc:docMk/>
            <pc:sldMk cId="3933176130" sldId="268"/>
            <ac:picMk id="6" creationId="{C8CCBC22-D547-4A58-B5B5-67CD36BD6486}"/>
          </ac:picMkLst>
        </pc:picChg>
      </pc:sldChg>
      <pc:sldChg chg="modSp add replId">
        <pc:chgData name="Achint Chaudhary" userId="S::achintc@iisc.ac.in::cd29ec83-59d5-448c-8a7f-60f23b41e7fa" providerId="AD" clId="Web-{138CC9E6-33EC-1F7A-23CC-1B723F9E6C2C}" dt="2020-07-02T12:15:47.437" v="522" actId="20577"/>
        <pc:sldMkLst>
          <pc:docMk/>
          <pc:sldMk cId="624257380" sldId="269"/>
        </pc:sldMkLst>
        <pc:spChg chg="mod">
          <ac:chgData name="Achint Chaudhary" userId="S::achintc@iisc.ac.in::cd29ec83-59d5-448c-8a7f-60f23b41e7fa" providerId="AD" clId="Web-{138CC9E6-33EC-1F7A-23CC-1B723F9E6C2C}" dt="2020-07-02T12:15:47.437" v="522" actId="20577"/>
          <ac:spMkLst>
            <pc:docMk/>
            <pc:sldMk cId="624257380" sldId="269"/>
            <ac:spMk id="2" creationId="{0D87E70A-A520-4BF2-BC60-4E984D8B2D96}"/>
          </ac:spMkLst>
        </pc:spChg>
      </pc:sldChg>
      <pc:sldChg chg="modSp new">
        <pc:chgData name="Achint Chaudhary" userId="S::achintc@iisc.ac.in::cd29ec83-59d5-448c-8a7f-60f23b41e7fa" providerId="AD" clId="Web-{138CC9E6-33EC-1F7A-23CC-1B723F9E6C2C}" dt="2020-07-02T12:07:38.730" v="192" actId="20577"/>
        <pc:sldMkLst>
          <pc:docMk/>
          <pc:sldMk cId="348577693" sldId="270"/>
        </pc:sldMkLst>
        <pc:spChg chg="mod">
          <ac:chgData name="Achint Chaudhary" userId="S::achintc@iisc.ac.in::cd29ec83-59d5-448c-8a7f-60f23b41e7fa" providerId="AD" clId="Web-{138CC9E6-33EC-1F7A-23CC-1B723F9E6C2C}" dt="2020-07-02T12:07:38.730" v="192" actId="20577"/>
          <ac:spMkLst>
            <pc:docMk/>
            <pc:sldMk cId="348577693" sldId="270"/>
            <ac:spMk id="2" creationId="{4A2D4A6C-15BB-4BB7-AB9A-CCB3E4BD520E}"/>
          </ac:spMkLst>
        </pc:spChg>
      </pc:sldChg>
    </pc:docChg>
  </pc:docChgLst>
  <pc:docChgLst>
    <pc:chgData name="Achint Chaudhary" userId="S::achintc@iisc.ac.in::cd29ec83-59d5-448c-8a7f-60f23b41e7fa" providerId="AD" clId="Web-{F0BAD949-577F-A1F4-87A1-6E34EB4F90D8}"/>
    <pc:docChg chg="addSld modSld">
      <pc:chgData name="Achint Chaudhary" userId="S::achintc@iisc.ac.in::cd29ec83-59d5-448c-8a7f-60f23b41e7fa" providerId="AD" clId="Web-{F0BAD949-577F-A1F4-87A1-6E34EB4F90D8}" dt="2020-07-01T11:42:29.806" v="23" actId="20577"/>
      <pc:docMkLst>
        <pc:docMk/>
      </pc:docMkLst>
      <pc:sldChg chg="modSp">
        <pc:chgData name="Achint Chaudhary" userId="S::achintc@iisc.ac.in::cd29ec83-59d5-448c-8a7f-60f23b41e7fa" providerId="AD" clId="Web-{F0BAD949-577F-A1F4-87A1-6E34EB4F90D8}" dt="2020-07-01T11:42:19.728" v="16" actId="20577"/>
        <pc:sldMkLst>
          <pc:docMk/>
          <pc:sldMk cId="3846625520" sldId="256"/>
        </pc:sldMkLst>
        <pc:spChg chg="mod">
          <ac:chgData name="Achint Chaudhary" userId="S::achintc@iisc.ac.in::cd29ec83-59d5-448c-8a7f-60f23b41e7fa" providerId="AD" clId="Web-{F0BAD949-577F-A1F4-87A1-6E34EB4F90D8}" dt="2020-07-01T11:42:19.728" v="16" actId="20577"/>
          <ac:spMkLst>
            <pc:docMk/>
            <pc:sldMk cId="3846625520" sldId="256"/>
            <ac:spMk id="3" creationId="{00000000-0000-0000-0000-000000000000}"/>
          </ac:spMkLst>
        </pc:spChg>
      </pc:sldChg>
      <pc:sldChg chg="new">
        <pc:chgData name="Achint Chaudhary" userId="S::achintc@iisc.ac.in::cd29ec83-59d5-448c-8a7f-60f23b41e7fa" providerId="AD" clId="Web-{F0BAD949-577F-A1F4-87A1-6E34EB4F90D8}" dt="2020-07-01T11:42:20.791" v="18"/>
        <pc:sldMkLst>
          <pc:docMk/>
          <pc:sldMk cId="2413731445" sldId="258"/>
        </pc:sldMkLst>
      </pc:sldChg>
      <pc:sldChg chg="modSp add replId">
        <pc:chgData name="Achint Chaudhary" userId="S::achintc@iisc.ac.in::cd29ec83-59d5-448c-8a7f-60f23b41e7fa" providerId="AD" clId="Web-{F0BAD949-577F-A1F4-87A1-6E34EB4F90D8}" dt="2020-07-01T11:42:29.806" v="22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F0BAD949-577F-A1F4-87A1-6E34EB4F90D8}" dt="2020-07-01T11:42:29.806" v="22" actId="20577"/>
          <ac:spMkLst>
            <pc:docMk/>
            <pc:sldMk cId="3672130993" sldId="259"/>
            <ac:spMk id="2" creationId="{402563DE-8E93-4F50-AFF0-884042867D3D}"/>
          </ac:spMkLst>
        </pc:spChg>
      </pc:sldChg>
    </pc:docChg>
  </pc:docChgLst>
  <pc:docChgLst>
    <pc:chgData name="Achint Chaudhary" userId="S::achintc@iisc.ac.in::cd29ec83-59d5-448c-8a7f-60f23b41e7fa" providerId="AD" clId="Web-{6186241B-AAF7-45C0-83FD-4419BDA28110}"/>
    <pc:docChg chg="addSld modSld">
      <pc:chgData name="Achint Chaudhary" userId="S::achintc@iisc.ac.in::cd29ec83-59d5-448c-8a7f-60f23b41e7fa" providerId="AD" clId="Web-{6186241B-AAF7-45C0-83FD-4419BDA28110}" dt="2020-07-01T08:05:17.300" v="9" actId="20577"/>
      <pc:docMkLst>
        <pc:docMk/>
      </pc:docMkLst>
      <pc:sldChg chg="modSp new">
        <pc:chgData name="Achint Chaudhary" userId="S::achintc@iisc.ac.in::cd29ec83-59d5-448c-8a7f-60f23b41e7fa" providerId="AD" clId="Web-{6186241B-AAF7-45C0-83FD-4419BDA28110}" dt="2020-07-01T08:05:13.659" v="7" actId="20577"/>
        <pc:sldMkLst>
          <pc:docMk/>
          <pc:sldMk cId="3111307001" sldId="257"/>
        </pc:sldMkLst>
        <pc:spChg chg="mod">
          <ac:chgData name="Achint Chaudhary" userId="S::achintc@iisc.ac.in::cd29ec83-59d5-448c-8a7f-60f23b41e7fa" providerId="AD" clId="Web-{6186241B-AAF7-45C0-83FD-4419BDA28110}" dt="2020-07-01T08:05:13.659" v="7" actId="20577"/>
          <ac:spMkLst>
            <pc:docMk/>
            <pc:sldMk cId="3111307001" sldId="257"/>
            <ac:spMk id="2" creationId="{A70D4A76-ED1D-40A2-9F9C-24AB47A891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5914"/>
            <a:ext cx="9143999" cy="2281929"/>
          </a:xfrm>
        </p:spPr>
        <p:txBody>
          <a:bodyPr>
            <a:normAutofit/>
          </a:bodyPr>
          <a:lstStyle/>
          <a:p>
            <a:r>
              <a:rPr lang="en-US" sz="4400" dirty="0"/>
              <a:t>Robust Contour Discovery</a:t>
            </a:r>
            <a:br>
              <a:rPr lang="en-US" sz="4400" dirty="0"/>
            </a:br>
            <a:r>
              <a:rPr lang="en-US" sz="4400" dirty="0"/>
              <a:t>for</a:t>
            </a:r>
            <a:br>
              <a:rPr lang="en-US" sz="4400" dirty="0"/>
            </a:br>
            <a:r>
              <a:rPr lang="en-US" sz="4400" dirty="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56220"/>
            <a:ext cx="6858000" cy="24354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Achint Chaudhary</a:t>
            </a:r>
          </a:p>
          <a:p>
            <a:r>
              <a:rPr lang="en-US" sz="1800" dirty="0">
                <a:latin typeface="Economica"/>
              </a:rPr>
              <a:t>MTech</a:t>
            </a:r>
          </a:p>
          <a:p>
            <a:endParaRPr lang="en-US" sz="1800" dirty="0">
              <a:latin typeface="Economica"/>
            </a:endParaRPr>
          </a:p>
          <a:p>
            <a:r>
              <a:rPr lang="en-US" sz="1800" dirty="0">
                <a:latin typeface="Economica"/>
              </a:rPr>
              <a:t>Advisor</a:t>
            </a:r>
          </a:p>
          <a:p>
            <a:r>
              <a:rPr lang="en-US" sz="1800" dirty="0">
                <a:latin typeface="Economica"/>
              </a:rPr>
              <a:t>Prof. Jayant R. </a:t>
            </a:r>
            <a:r>
              <a:rPr lang="en-US" sz="1800" dirty="0" err="1">
                <a:latin typeface="Economica"/>
              </a:rPr>
              <a:t>Haritsa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3C891-E4C8-47C3-9DFC-44605E8E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7" y="1163637"/>
            <a:ext cx="6401365" cy="453072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Cons of existing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Discretization limits the search to finite number of points</a:t>
                </a:r>
              </a:p>
              <a:p>
                <a:pPr marL="0" indent="0">
                  <a:buNone/>
                </a:pPr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Cost deviated from ideal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of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cs typeface="Calibri"/>
                </a:endParaRPr>
              </a:p>
              <a:p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May lead to slits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when used with the full space exploration</a:t>
                </a: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  <a:blipFill>
                <a:blip r:embed="rId2"/>
                <a:stretch>
                  <a:fillRect l="-2632" t="-2151" r="-5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/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𝐸𝑆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g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FB108-CF2D-4EA3-8AF4-363C54C2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6" y="2160622"/>
            <a:ext cx="2855931" cy="2580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/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IN" dirty="0"/>
                  <a:t> in BCG assumption,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IN" dirty="0"/>
                  <a:t> is the ratio to discretize 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IN" dirty="0"/>
                  <a:t> is cost ratio change per step in ESS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blipFill>
                <a:blip r:embed="rId4"/>
                <a:stretch>
                  <a:fillRect l="-618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/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Black points have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where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/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/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/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Yellow point have cost 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in that case Blind-search of NEXUS will choose a next red point now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blipFill>
                <a:blip r:embed="rId8"/>
                <a:stretch>
                  <a:fillRect l="-935" t="-3289" r="-1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/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Cost of red point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 due to BCG is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blipFill>
                <a:blip r:embed="rId9"/>
                <a:stretch>
                  <a:fillRect l="-91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/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/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So, for NEXUS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𝒔𝒆𝒍</m:t>
                          </m:r>
                        </m:sub>
                        <m: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blipFill>
                <a:blip r:embed="rId11"/>
                <a:stretch>
                  <a:fillRect l="-3169" t="-4545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screen, building, cage&#10;&#10;Description automatically generated">
            <a:extLst>
              <a:ext uri="{FF2B5EF4-FFF2-40B4-BE49-F238E27FC236}">
                <a16:creationId xmlns:a16="http://schemas.microsoft.com/office/drawing/2014/main" id="{A62F47F0-F013-4223-BF5A-A994F9159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2622"/>
            <a:ext cx="3429000" cy="2961671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572622"/>
            <a:ext cx="4457699" cy="2961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0DC4F-9563-4047-8BC9-8FA7419EC7B9}"/>
              </a:ext>
            </a:extLst>
          </p:cNvPr>
          <p:cNvSpPr txBox="1"/>
          <p:nvPr/>
        </p:nvSpPr>
        <p:spPr>
          <a:xfrm>
            <a:off x="628649" y="4835951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Piece-wise linear contours are observed in practice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 sizes during contour discovery can be increased exponentially when the further points are in a desired cost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next given direction is wrong, aggressive search finds it</a:t>
            </a:r>
          </a:p>
        </p:txBody>
      </p:sp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A8E28-FCB6-4448-932E-E37BBA41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2135"/>
            <a:ext cx="3943349" cy="46242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2C70-11D2-482A-8254-50BE5C566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32135"/>
            <a:ext cx="3344739" cy="29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  <a:p>
            <a:pPr lvl="1"/>
            <a:r>
              <a:rPr lang="en-US" dirty="0"/>
              <a:t>Evaluation on 8 TPC-DS SQL queries</a:t>
            </a:r>
          </a:p>
          <a:p>
            <a:pPr lvl="1"/>
            <a:r>
              <a:rPr lang="en-US" dirty="0"/>
              <a:t>Dimension of ESS from 3 to 5</a:t>
            </a:r>
          </a:p>
          <a:p>
            <a:pPr lvl="1"/>
            <a:r>
              <a:rPr lang="en-US" dirty="0"/>
              <a:t>DB instances in range of 1GB to 250GB via CODD</a:t>
            </a:r>
          </a:p>
          <a:p>
            <a:pPr lvl="1"/>
            <a:r>
              <a:rPr lang="en-US" dirty="0"/>
              <a:t>FPC module is used for Foreign Plan Costing</a:t>
            </a:r>
          </a:p>
          <a:p>
            <a:r>
              <a:rPr lang="en-US" dirty="0"/>
              <a:t>System Environment</a:t>
            </a:r>
          </a:p>
          <a:p>
            <a:pPr lvl="1"/>
            <a:r>
              <a:rPr lang="en-US" dirty="0"/>
              <a:t>DB engine is modified version of Postgres-9.4</a:t>
            </a:r>
          </a:p>
          <a:p>
            <a:pPr lvl="1"/>
            <a:r>
              <a:rPr lang="en-US" dirty="0"/>
              <a:t>Intel© Core™ i9 CPU, 32GB 2666MHz RAM, 2TB Storage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30817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532" y="6356351"/>
            <a:ext cx="90381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Lesser Optimizer Calls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BF4A0251-AE5B-4074-8498-E56F1E2A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6" y="1733721"/>
            <a:ext cx="5560747" cy="4426100"/>
          </a:xfrm>
        </p:spPr>
      </p:pic>
    </p:spTree>
    <p:extLst>
      <p:ext uri="{BB962C8B-B14F-4D97-AF65-F5344CB8AC3E}">
        <p14:creationId xmlns:p14="http://schemas.microsoft.com/office/powerpoint/2010/main" val="38139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73 100GB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D4A82E-85A1-4074-BFD2-976452A4C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216426"/>
            <a:ext cx="3943349" cy="386670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2596C7-0E85-4F36-BF1D-FAF6BC367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427"/>
            <a:ext cx="3943347" cy="3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 1GB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2B594-DFD5-441F-ADD1-09CBF7205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397"/>
            <a:ext cx="3943347" cy="39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1D28D-B8A0-4808-BFD1-3C2DD543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216397"/>
            <a:ext cx="3943347" cy="38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Plan Cardinalities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 descr="A pencil and paper&#10;&#10;Description automatically generated">
            <a:extLst>
              <a:ext uri="{FF2B5EF4-FFF2-40B4-BE49-F238E27FC236}">
                <a16:creationId xmlns:a16="http://schemas.microsoft.com/office/drawing/2014/main" id="{0F8F5BB1-2BCC-4369-8DC2-7CE04636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9" y="1733721"/>
            <a:ext cx="5558301" cy="4426100"/>
          </a:xfrm>
        </p:spPr>
      </p:pic>
    </p:spTree>
    <p:extLst>
      <p:ext uri="{BB962C8B-B14F-4D97-AF65-F5344CB8AC3E}">
        <p14:creationId xmlns:p14="http://schemas.microsoft.com/office/powerpoint/2010/main" val="9485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𝑆𝑄𝐿</m:t>
                    </m:r>
                  </m:oMath>
                </a14:m>
                <a:r>
                  <a:rPr lang="en-US" dirty="0">
                    <a:cs typeface="Calibri"/>
                  </a:rPr>
                  <a:t> queries are declarative in nature</a:t>
                </a:r>
              </a:p>
              <a:p>
                <a:pPr algn="just"/>
                <a:r>
                  <a:rPr lang="en-US" dirty="0">
                    <a:cs typeface="Calibri"/>
                  </a:rPr>
                  <a:t>Many execution strategies for a SQL query are possible, each is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𝑝𝑙𝑎𝑛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Database optimizer select a plan </a:t>
                </a:r>
                <a:r>
                  <a:rPr lang="en-US">
                    <a:cs typeface="Calibri"/>
                  </a:rPr>
                  <a:t>for execution</a:t>
                </a:r>
                <a:endParaRPr lang="en-IN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Plan choices are suboptimal, as they are based on selectivity estimation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𝑃𝑙𝑎𝑛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𝑏𝑜𝑢𝑞𝑢𝑒𝑡𝑠</m:t>
                    </m:r>
                  </m:oMath>
                </a14:m>
                <a:r>
                  <a:rPr lang="en-US" dirty="0">
                    <a:cs typeface="Calibri"/>
                  </a:rPr>
                  <a:t> was proposed to provide worst case performance guarantees for OLAP queries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 r="-1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FDA1-2ED8-48C5-9E64-18304A3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D709-8DB6-4FEC-B1FB-DF89BE6E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Discretization of ESS is now removed in </a:t>
            </a:r>
            <a:r>
              <a:rPr lang="en-IN" dirty="0" err="1"/>
              <a:t>AdaNEXUS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Exponentially varying step size leads to bounded cost deviation.</a:t>
            </a:r>
          </a:p>
          <a:p>
            <a:pPr algn="just"/>
            <a:r>
              <a:rPr lang="en-IN" dirty="0"/>
              <a:t>Speed up in contour discovery is obtained (with lesser cost deviation) by using slope information of piece-wise linear contours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Adjacent sub-problems can share information for further speed-up for constructing a contour.</a:t>
            </a:r>
          </a:p>
          <a:p>
            <a:pPr algn="just"/>
            <a:r>
              <a:rPr lang="en-IN" dirty="0"/>
              <a:t>Direction of contour discovery can be tuned using a full learnable PID controller or any (robust and interpretable) machine learning model.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31E8-FB72-4D0E-A7DA-2B47B97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25FA2-8FFC-401D-A3C2-D5BEC554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6C2EB10-C7DA-4EA8-AAA4-A27D9DBC5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22881"/>
            <a:ext cx="4301158" cy="464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/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blipFill>
                <a:blip r:embed="rId3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/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/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𝑆𝑢𝑏𝑂𝑝𝑡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br>
                  <a:rPr lang="en-US" sz="1600" b="0" dirty="0"/>
                </a:br>
                <a:endParaRPr lang="en-US" sz="1600" b="0" dirty="0"/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8" y="5536081"/>
            <a:ext cx="2785797" cy="468380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6" y="5532170"/>
            <a:ext cx="2604051" cy="468381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8" y="4034047"/>
            <a:ext cx="3182422" cy="4683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86EF2-6CF2-4F68-A392-B446A13C2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7" y="2501677"/>
            <a:ext cx="3182421" cy="63552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C84A2-C564-4B5E-BEF6-F6A4BF1F0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11" y="2463896"/>
            <a:ext cx="3908583" cy="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Full Space Exploration</a:t>
                </a:r>
              </a:p>
              <a:p>
                <a:pPr lvl="1"/>
                <a:r>
                  <a:rPr lang="en-US" dirty="0">
                    <a:cs typeface="Calibri"/>
                  </a:rPr>
                  <a:t>Do optimizer calls at all points, and take only feasible points, i.e. those whose cost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Total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NEXUS</a:t>
                </a:r>
              </a:p>
              <a:p>
                <a:pPr lvl="1"/>
                <a:r>
                  <a:rPr lang="en-US" dirty="0">
                    <a:cs typeface="Calibri"/>
                  </a:rPr>
                  <a:t>Initial seed on one boundary is located</a:t>
                </a:r>
              </a:p>
              <a:p>
                <a:pPr lvl="1"/>
                <a:r>
                  <a:rPr lang="en-US" dirty="0">
                    <a:cs typeface="Calibri"/>
                  </a:rPr>
                  <a:t>Neighboring points of seed are explored to create contours</a:t>
                </a:r>
              </a:p>
              <a:p>
                <a:pPr lvl="1"/>
                <a:r>
                  <a:rPr lang="en-US" dirty="0">
                    <a:cs typeface="Calibri"/>
                  </a:rPr>
                  <a:t>Worst case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𝑅𝐸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𝐷𝑖𝑚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Speed-up guaranteed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𝐷𝑖𝑚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𝑅𝐸𝑆</m:t>
                    </m:r>
                  </m:oMath>
                </a14:m>
                <a:endParaRPr lang="en-US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Understanding NEXUS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Reduces optimizer calls by avoiding all points of ESS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version solved by multiple 2D exploration in recursive fashion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831329-14DC-401D-B7A0-07ABAAA85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8999"/>
            <a:ext cx="7886699" cy="2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91DE-F411-4BD3-A381-1825A65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96" y="1733721"/>
            <a:ext cx="6709407" cy="4530725"/>
          </a:xfrm>
        </p:spPr>
      </p:pic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266</TotalTime>
  <Words>644</Words>
  <Application>Microsoft Office PowerPoint</Application>
  <PresentationFormat>On-screen Show (4:3)</PresentationFormat>
  <Paragraphs>137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Wingdings</vt:lpstr>
      <vt:lpstr>Economica</vt:lpstr>
      <vt:lpstr>Calibri</vt:lpstr>
      <vt:lpstr>Courier New</vt:lpstr>
      <vt:lpstr>Arial</vt:lpstr>
      <vt:lpstr>Arvo</vt:lpstr>
      <vt:lpstr>Cambria Math</vt:lpstr>
      <vt:lpstr>IISc-SERC-v2</vt:lpstr>
      <vt:lpstr>Robust Contour Discovery for Plan Bouquets</vt:lpstr>
      <vt:lpstr>Introduction</vt:lpstr>
      <vt:lpstr>Plan Bouquets</vt:lpstr>
      <vt:lpstr>Performance Metrics</vt:lpstr>
      <vt:lpstr>Assumptions</vt:lpstr>
      <vt:lpstr>Linearity &amp; BCG of OCS</vt:lpstr>
      <vt:lpstr>Bouquets Compilation</vt:lpstr>
      <vt:lpstr>Understanding NEXUS</vt:lpstr>
      <vt:lpstr>MSO_g on Cost Deviation</vt:lpstr>
      <vt:lpstr>PowerPoint Presentation</vt:lpstr>
      <vt:lpstr>Cons of existing methods</vt:lpstr>
      <vt:lpstr>NEXUS Cost Deviation</vt:lpstr>
      <vt:lpstr>AdaNEXUS</vt:lpstr>
      <vt:lpstr>AdaNEXUS</vt:lpstr>
      <vt:lpstr>Experiments</vt:lpstr>
      <vt:lpstr>Lesser Optimizer Calls</vt:lpstr>
      <vt:lpstr>Reduced Cost Deviation</vt:lpstr>
      <vt:lpstr>Reduced Cost Deviation</vt:lpstr>
      <vt:lpstr>Plan Cardinalities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289</cp:revision>
  <dcterms:created xsi:type="dcterms:W3CDTF">2020-07-01T06:50:22Z</dcterms:created>
  <dcterms:modified xsi:type="dcterms:W3CDTF">2020-07-02T20:56:14Z</dcterms:modified>
</cp:coreProperties>
</file>